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62" r:id="rId6"/>
    <p:sldId id="258" r:id="rId7"/>
    <p:sldId id="259" r:id="rId8"/>
    <p:sldId id="263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71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88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0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04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28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64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71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38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32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9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AE2A-DE69-49E2-85BA-2292FB8F603E}" type="datetimeFigureOut">
              <a:rPr lang="en-CA" smtClean="0"/>
              <a:t>16/06/2011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5183-D654-4570-91F7-172A337141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51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bosse@roger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Shale Gas -  A permanent leftward shift of the supply </a:t>
            </a:r>
            <a:r>
              <a:rPr lang="en-CA" dirty="0" smtClean="0"/>
              <a:t>curve?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Affects </a:t>
            </a:r>
            <a:r>
              <a:rPr lang="en-CA" dirty="0" smtClean="0"/>
              <a:t>upon the </a:t>
            </a:r>
            <a:r>
              <a:rPr lang="en-CA" dirty="0" err="1" smtClean="0"/>
              <a:t>Natgas</a:t>
            </a:r>
            <a:r>
              <a:rPr lang="en-CA" dirty="0" smtClean="0"/>
              <a:t> complex</a:t>
            </a:r>
          </a:p>
          <a:p>
            <a:r>
              <a:rPr lang="en-CA" dirty="0" smtClean="0"/>
              <a:t>Brian Bosse</a:t>
            </a:r>
            <a:br>
              <a:rPr lang="en-CA" dirty="0" smtClean="0"/>
            </a:br>
            <a:r>
              <a:rPr lang="en-CA" dirty="0" smtClean="0">
                <a:hlinkClick r:id="rId2"/>
              </a:rPr>
              <a:t>brianbosse@rogers.com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61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842493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92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3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05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Set the stage – difference between shale gas and conventional </a:t>
            </a:r>
            <a:r>
              <a:rPr lang="en-CA" dirty="0" smtClean="0"/>
              <a:t>lens</a:t>
            </a:r>
            <a:r>
              <a:rPr lang="en-CA" dirty="0" smtClean="0"/>
              <a:t> </a:t>
            </a:r>
            <a:r>
              <a:rPr lang="en-CA" dirty="0" smtClean="0"/>
              <a:t>production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5 years natural gas chart, list of factors.. Weather 2 ways, leverage, lease requirements, forward sales and </a:t>
            </a:r>
            <a:r>
              <a:rPr lang="en-CA" dirty="0" err="1" smtClean="0"/>
              <a:t>capex</a:t>
            </a:r>
            <a:r>
              <a:rPr lang="en-CA" dirty="0" smtClean="0"/>
              <a:t>. And the belief that shale gas is abundant, endless, cheap production.  Ergo low prices will not cure low prices because this time its different!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861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 technology advances in the past decade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22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39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Signs that it is NOT different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err="1" smtClean="0"/>
              <a:t>Encana</a:t>
            </a:r>
            <a:r>
              <a:rPr lang="en-CA" dirty="0" smtClean="0"/>
              <a:t> [chessboard centre] </a:t>
            </a:r>
            <a:r>
              <a:rPr lang="en-CA" dirty="0" smtClean="0"/>
              <a:t>refuses to roll forward hedges because market price is too </a:t>
            </a:r>
            <a:r>
              <a:rPr lang="en-CA" dirty="0" smtClean="0"/>
              <a:t>low.</a:t>
            </a:r>
          </a:p>
          <a:p>
            <a:r>
              <a:rPr lang="en-CA" dirty="0" smtClean="0"/>
              <a:t>Rig </a:t>
            </a:r>
            <a:r>
              <a:rPr lang="en-CA" dirty="0" smtClean="0"/>
              <a:t>count </a:t>
            </a:r>
            <a:r>
              <a:rPr lang="en-CA" dirty="0" smtClean="0"/>
              <a:t>now falling </a:t>
            </a:r>
            <a:r>
              <a:rPr lang="en-CA" dirty="0" smtClean="0"/>
              <a:t>(adjusted for new tech</a:t>
            </a:r>
            <a:r>
              <a:rPr lang="en-CA" dirty="0" smtClean="0"/>
              <a:t>).</a:t>
            </a:r>
          </a:p>
          <a:p>
            <a:r>
              <a:rPr lang="en-CA" dirty="0" smtClean="0"/>
              <a:t>Shale </a:t>
            </a:r>
            <a:r>
              <a:rPr lang="en-CA" dirty="0" smtClean="0"/>
              <a:t>wells have higher initial flows then decay </a:t>
            </a:r>
            <a:r>
              <a:rPr lang="en-CA" dirty="0" smtClean="0"/>
              <a:t>rate.</a:t>
            </a:r>
          </a:p>
          <a:p>
            <a:r>
              <a:rPr lang="en-CA" dirty="0" smtClean="0"/>
              <a:t>Gas </a:t>
            </a:r>
            <a:r>
              <a:rPr lang="en-CA" dirty="0" smtClean="0"/>
              <a:t>is so cheap, it becomes an oil </a:t>
            </a:r>
            <a:r>
              <a:rPr lang="en-CA" dirty="0" smtClean="0"/>
              <a:t>substitute.</a:t>
            </a:r>
          </a:p>
          <a:p>
            <a:r>
              <a:rPr lang="en-CA" dirty="0" smtClean="0"/>
              <a:t>No pumping.</a:t>
            </a:r>
          </a:p>
          <a:p>
            <a:r>
              <a:rPr lang="en-CA" dirty="0" smtClean="0"/>
              <a:t>Still needs piping to markets</a:t>
            </a:r>
            <a:endParaRPr lang="en-CA" dirty="0"/>
          </a:p>
          <a:p>
            <a:r>
              <a:rPr lang="en-CA" dirty="0" smtClean="0"/>
              <a:t>Politics </a:t>
            </a:r>
            <a:r>
              <a:rPr lang="en-CA" dirty="0" smtClean="0"/>
              <a:t>of water tables trumps permits… PA township, 60 minutes, </a:t>
            </a:r>
            <a:r>
              <a:rPr lang="en-CA" dirty="0" smtClean="0"/>
              <a:t>Quebec.</a:t>
            </a:r>
          </a:p>
          <a:p>
            <a:r>
              <a:rPr lang="en-CA" dirty="0" smtClean="0"/>
              <a:t>Export </a:t>
            </a:r>
            <a:r>
              <a:rPr lang="en-CA" dirty="0" smtClean="0"/>
              <a:t>licence granted to LNG in </a:t>
            </a:r>
            <a:r>
              <a:rPr lang="en-CA" dirty="0" smtClean="0"/>
              <a:t>La.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212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 </a:t>
            </a:r>
            <a:r>
              <a:rPr lang="en-CA" dirty="0" smtClean="0"/>
              <a:t>What?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Money to be made as </a:t>
            </a:r>
            <a:r>
              <a:rPr lang="en-CA" dirty="0" err="1" smtClean="0"/>
              <a:t>natgas</a:t>
            </a:r>
            <a:r>
              <a:rPr lang="en-CA" dirty="0" smtClean="0"/>
              <a:t> is rerated upwards from </a:t>
            </a:r>
            <a:r>
              <a:rPr lang="en-CA" i="1" dirty="0" smtClean="0"/>
              <a:t>everyone knows that stuff is dead money</a:t>
            </a:r>
            <a:r>
              <a:rPr lang="en-CA" dirty="0" smtClean="0"/>
              <a:t>... </a:t>
            </a:r>
          </a:p>
          <a:p>
            <a:r>
              <a:rPr lang="en-CA" dirty="0" smtClean="0"/>
              <a:t>I </a:t>
            </a:r>
            <a:r>
              <a:rPr lang="en-CA" dirty="0" smtClean="0"/>
              <a:t>am looking for the inflection moment in gas prices, producer valuations, assets on balance sheets, earnings, stock </a:t>
            </a:r>
            <a:r>
              <a:rPr lang="en-CA" dirty="0" smtClean="0"/>
              <a:t>prices.</a:t>
            </a:r>
          </a:p>
          <a:p>
            <a:r>
              <a:rPr lang="en-CA" dirty="0" smtClean="0"/>
              <a:t>For investors who are interested in commodities, but not “in”, viola!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79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8092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043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28092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79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238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Shale Gas -  A permanent leftward shift of the supply curve?</vt:lpstr>
      <vt:lpstr>PowerPoint Presentation</vt:lpstr>
      <vt:lpstr>Background</vt:lpstr>
      <vt:lpstr>2 technology advances in the past decade</vt:lpstr>
      <vt:lpstr>PowerPoint Presentation</vt:lpstr>
      <vt:lpstr>Signs that it is NOT different</vt:lpstr>
      <vt:lpstr>So What?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Shale Gas -  A permanent leftward shift of the supply curveÉ</dc:title>
  <dc:creator>Bloomberg</dc:creator>
  <cp:keywords>valuex;vail 2011</cp:keywords>
  <cp:lastModifiedBy>Adults</cp:lastModifiedBy>
  <cp:revision>6</cp:revision>
  <dcterms:created xsi:type="dcterms:W3CDTF">2011-06-09T02:06:59Z</dcterms:created>
  <dcterms:modified xsi:type="dcterms:W3CDTF">2011-06-16T18:28:33Z</dcterms:modified>
</cp:coreProperties>
</file>